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66" d="100"/>
          <a:sy n="66" d="100"/>
        </p:scale>
        <p:origin x="67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12/15/2020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8CCDA-6B6F-4D87-BD48-3C9B79BD7F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211" y="337456"/>
            <a:ext cx="11130417" cy="2971801"/>
          </a:xfrm>
        </p:spPr>
        <p:txBody>
          <a:bodyPr>
            <a:noAutofit/>
          </a:bodyPr>
          <a:lstStyle/>
          <a:p>
            <a:r>
              <a:rPr lang="en-US" sz="8000" dirty="0"/>
              <a:t>Credit Card Balance transfers</a:t>
            </a:r>
          </a:p>
        </p:txBody>
      </p:sp>
    </p:spTree>
    <p:extLst>
      <p:ext uri="{BB962C8B-B14F-4D97-AF65-F5344CB8AC3E}">
        <p14:creationId xmlns:p14="http://schemas.microsoft.com/office/powerpoint/2010/main" val="3174700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69482-80F3-4924-BF2B-5BD9B6B3E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229" y="0"/>
            <a:ext cx="11959771" cy="1507067"/>
          </a:xfrm>
        </p:spPr>
        <p:txBody>
          <a:bodyPr>
            <a:noAutofit/>
          </a:bodyPr>
          <a:lstStyle/>
          <a:p>
            <a:r>
              <a:rPr lang="en-US" sz="5400" dirty="0"/>
              <a:t>What is a balance transfer?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57B56B-6817-4F9E-AD3B-48DD3D1759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Quite simply: Opening a new credit card to pay off an existing credit card balance</a:t>
            </a:r>
          </a:p>
        </p:txBody>
      </p:sp>
    </p:spTree>
    <p:extLst>
      <p:ext uri="{BB962C8B-B14F-4D97-AF65-F5344CB8AC3E}">
        <p14:creationId xmlns:p14="http://schemas.microsoft.com/office/powerpoint/2010/main" val="3363024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69482-80F3-4924-BF2B-5BD9B6B3E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229" y="0"/>
            <a:ext cx="11959771" cy="1507067"/>
          </a:xfrm>
        </p:spPr>
        <p:txBody>
          <a:bodyPr>
            <a:noAutofit/>
          </a:bodyPr>
          <a:lstStyle/>
          <a:p>
            <a:r>
              <a:rPr lang="en-US" sz="5400" dirty="0"/>
              <a:t>Benefits of balance transfers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57B56B-6817-4F9E-AD3B-48DD3D175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68223"/>
            <a:ext cx="12192000" cy="5236634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b="1" dirty="0">
                <a:solidFill>
                  <a:schemeClr val="tx1"/>
                </a:solidFill>
              </a:rPr>
              <a:t>New card usually has a lower interest rate for an introductory period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b="1" dirty="0">
                <a:solidFill>
                  <a:schemeClr val="tx1"/>
                </a:solidFill>
              </a:rPr>
              <a:t>You can consolidate several different types of debt into one balance transfer </a:t>
            </a:r>
          </a:p>
          <a:p>
            <a:pPr lvl="2"/>
            <a:r>
              <a:rPr lang="en-US" sz="3200" b="1" dirty="0">
                <a:solidFill>
                  <a:schemeClr val="tx1"/>
                </a:solidFill>
              </a:rPr>
              <a:t>(car loans, appliance loans, phone contracts, </a:t>
            </a:r>
            <a:r>
              <a:rPr lang="en-US" sz="3200" b="1" dirty="0" err="1">
                <a:solidFill>
                  <a:schemeClr val="tx1"/>
                </a:solidFill>
              </a:rPr>
              <a:t>etc</a:t>
            </a:r>
            <a:r>
              <a:rPr lang="en-US" sz="3200" b="1" dirty="0">
                <a:solidFill>
                  <a:schemeClr val="tx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19453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69482-80F3-4924-BF2B-5BD9B6B3E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686" y="0"/>
            <a:ext cx="12366171" cy="1507067"/>
          </a:xfrm>
        </p:spPr>
        <p:txBody>
          <a:bodyPr>
            <a:noAutofit/>
          </a:bodyPr>
          <a:lstStyle/>
          <a:p>
            <a:r>
              <a:rPr lang="en-US" sz="4800" dirty="0"/>
              <a:t>concerns about balance transfers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57B56B-6817-4F9E-AD3B-48DD3D175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686" y="1174447"/>
            <a:ext cx="10885714" cy="5207000"/>
          </a:xfrm>
        </p:spPr>
        <p:txBody>
          <a:bodyPr>
            <a:normAutofit fontScale="92500"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b="1" dirty="0">
                <a:solidFill>
                  <a:schemeClr val="tx1"/>
                </a:solidFill>
              </a:rPr>
              <a:t>That lower interest rate is temporary and will expire </a:t>
            </a:r>
          </a:p>
          <a:p>
            <a:pPr lvl="3"/>
            <a:r>
              <a:rPr lang="en-US" sz="3400" b="1" dirty="0">
                <a:solidFill>
                  <a:schemeClr val="tx1"/>
                </a:solidFill>
              </a:rPr>
              <a:t>That lower interest rate also only applies to the transferred balance, and not new purchases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b="1" dirty="0">
                <a:solidFill>
                  <a:schemeClr val="tx1"/>
                </a:solidFill>
              </a:rPr>
              <a:t>Most balance transfers are accompanied by a 3% transfer fee ($30 for every $1000)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b="1" dirty="0">
                <a:solidFill>
                  <a:schemeClr val="tx1"/>
                </a:solidFill>
              </a:rPr>
              <a:t>Good credit is needed to qualify. But each balance transfer will hurt your credit score (new account)</a:t>
            </a:r>
          </a:p>
        </p:txBody>
      </p:sp>
    </p:spTree>
    <p:extLst>
      <p:ext uri="{BB962C8B-B14F-4D97-AF65-F5344CB8AC3E}">
        <p14:creationId xmlns:p14="http://schemas.microsoft.com/office/powerpoint/2010/main" val="1417604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69482-80F3-4924-BF2B-5BD9B6B3E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686" y="0"/>
            <a:ext cx="12366171" cy="1507067"/>
          </a:xfrm>
        </p:spPr>
        <p:txBody>
          <a:bodyPr>
            <a:noAutofit/>
          </a:bodyPr>
          <a:lstStyle/>
          <a:p>
            <a:r>
              <a:rPr lang="en-US" sz="4800" dirty="0"/>
              <a:t>balance transfers – Bottom 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57B56B-6817-4F9E-AD3B-48DD3D175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686" y="1174447"/>
            <a:ext cx="10885714" cy="5207000"/>
          </a:xfrm>
        </p:spPr>
        <p:txBody>
          <a:bodyPr>
            <a:normAutofit fontScale="92500"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b="1" dirty="0">
                <a:solidFill>
                  <a:schemeClr val="tx1"/>
                </a:solidFill>
              </a:rPr>
              <a:t>If you follow the rules of good credit card use, (buying necessities and things you had already budgeted for, and paying the full balance every month), you will never need a balance transfer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b="1" dirty="0">
                <a:solidFill>
                  <a:schemeClr val="tx1"/>
                </a:solidFill>
              </a:rPr>
              <a:t>Balance transfers can mess up your credit score, but are a good tool to help if you’ve already created a large amount of credit card debt for yourself</a:t>
            </a:r>
          </a:p>
        </p:txBody>
      </p:sp>
    </p:spTree>
    <p:extLst>
      <p:ext uri="{BB962C8B-B14F-4D97-AF65-F5344CB8AC3E}">
        <p14:creationId xmlns:p14="http://schemas.microsoft.com/office/powerpoint/2010/main" val="687161022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13</TotalTime>
  <Words>204</Words>
  <Application>Microsoft Office PowerPoint</Application>
  <PresentationFormat>Widescreen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Century Gothic</vt:lpstr>
      <vt:lpstr>Wingdings 3</vt:lpstr>
      <vt:lpstr>Slice</vt:lpstr>
      <vt:lpstr>Credit Card Balance transfers</vt:lpstr>
      <vt:lpstr>What is a balance transfer?</vt:lpstr>
      <vt:lpstr>Benefits of balance transfers</vt:lpstr>
      <vt:lpstr>concerns about balance transfers</vt:lpstr>
      <vt:lpstr>balance transfers – Bottom Line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Credit Card Balance transfers</dc:title>
  <dc:creator>Izzo, Tim</dc:creator>
  <cp:lastModifiedBy>Izzo, Tim</cp:lastModifiedBy>
  <cp:revision>4</cp:revision>
  <dcterms:created xsi:type="dcterms:W3CDTF">2020-12-15T12:52:02Z</dcterms:created>
  <dcterms:modified xsi:type="dcterms:W3CDTF">2020-12-15T13:05:44Z</dcterms:modified>
</cp:coreProperties>
</file>